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DB9477-FD0D-45F1-84D9-515542E81D00}" type="datetimeFigureOut">
              <a:rPr lang="en-GB" smtClean="0"/>
              <a:pPr/>
              <a:t>12/06/2021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A68D7B-65A9-4FCF-9AD2-932746BA4B6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FORMAT LAPORAN AKHIR PRAKERIN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1296144"/>
          </a:xfrm>
        </p:spPr>
        <p:txBody>
          <a:bodyPr/>
          <a:lstStyle/>
          <a:p>
            <a:r>
              <a:rPr lang="en-GB" b="1" dirty="0" smtClean="0"/>
              <a:t>SMK NEGERI 8 PEKANBARU</a:t>
            </a:r>
          </a:p>
          <a:p>
            <a:r>
              <a:rPr lang="en-GB" b="1" dirty="0" smtClean="0"/>
              <a:t>T.P </a:t>
            </a:r>
            <a:r>
              <a:rPr lang="en-GB" b="1" dirty="0" smtClean="0"/>
              <a:t>2020/2021</a:t>
            </a:r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COVER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JUDUL, DIANTARA JUDUL LOGO PROVINSI RIAU KIRI DAN LAMBANG SEKOLAH KANAN</a:t>
            </a:r>
          </a:p>
          <a:p>
            <a:r>
              <a:rPr lang="en-GB" dirty="0" smtClean="0"/>
              <a:t>LOGO TUT WURI HANDAYANI</a:t>
            </a:r>
          </a:p>
          <a:p>
            <a:r>
              <a:rPr lang="en-GB" dirty="0" smtClean="0"/>
              <a:t>NAMA SISWA</a:t>
            </a:r>
          </a:p>
          <a:p>
            <a:r>
              <a:rPr lang="en-GB" dirty="0" smtClean="0"/>
              <a:t>NIS</a:t>
            </a:r>
          </a:p>
          <a:p>
            <a:r>
              <a:rPr lang="en-GB" dirty="0" smtClean="0"/>
              <a:t>IDENTITAS SEKOLAH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BAB I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A. PENDAHULUAN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BERISIKAN TINJAUAN UMUM KEGIATAN PRAKERIN BAGI SISWA SMK (MIN 1 LEMBAR ATAU LEBIH)</a:t>
            </a:r>
          </a:p>
          <a:p>
            <a:r>
              <a:rPr lang="en-GB" dirty="0" smtClean="0"/>
              <a:t>B. LATAR BELAKANG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BERISIKAN PENTINGNYA KEGIATAN PRAKERIN DILAKSANAKAN (MIN 2 LEMBAR ATAU LEBIH)</a:t>
            </a:r>
          </a:p>
          <a:p>
            <a:r>
              <a:rPr lang="en-GB" dirty="0" smtClean="0"/>
              <a:t>C. TUJUAN PRAKERIN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BAB II</a:t>
            </a:r>
            <a:br>
              <a:rPr lang="en-GB" dirty="0" smtClean="0"/>
            </a:br>
            <a:r>
              <a:rPr lang="en-GB" dirty="0" smtClean="0"/>
              <a:t>TINJAUAN PUSTAKA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BERISIKAN KAJIAN – KAJIAN UMUM DAN KHUSUS TENTANG KEGIATAN PRAKERIN BAGI SISWA SMK</a:t>
            </a:r>
          </a:p>
          <a:p>
            <a:pPr>
              <a:buNone/>
            </a:pPr>
            <a:r>
              <a:rPr lang="en-GB" dirty="0" smtClean="0"/>
              <a:t>SEJARAH DAN STRUKTUR ORGANISASI INSTANSI, PERUSAHAAN, DUNIA USAHA DAN DUNIA INDUSTRI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BAB III</a:t>
            </a:r>
            <a:br>
              <a:rPr lang="en-GB" dirty="0" smtClean="0"/>
            </a:br>
            <a:r>
              <a:rPr lang="en-GB" dirty="0" smtClean="0"/>
              <a:t>PELAKSANAAN PRAKERIN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A. WAKTU DAN TEMPAT</a:t>
            </a:r>
          </a:p>
          <a:p>
            <a:r>
              <a:rPr lang="en-GB" dirty="0" smtClean="0"/>
              <a:t>B. PELAKSANAAN PRAKERIN</a:t>
            </a:r>
          </a:p>
          <a:p>
            <a:r>
              <a:rPr lang="en-GB" dirty="0" smtClean="0"/>
              <a:t>C. FOTO-FOTO KEGIATAN PRAKERIN, DLL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BAB IV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A. KESIMPULAN</a:t>
            </a:r>
          </a:p>
          <a:p>
            <a:r>
              <a:rPr lang="en-GB" dirty="0" smtClean="0"/>
              <a:t>B. SARAN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DAFTAR PUSTAKA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67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FORMAT LAPORAN AKHIR PRAKERIN</vt:lpstr>
      <vt:lpstr>COVER</vt:lpstr>
      <vt:lpstr>BAB I </vt:lpstr>
      <vt:lpstr>BAB II TINJAUAN PUSTAKA</vt:lpstr>
      <vt:lpstr>BAB III PELAKSANAAN PRAKERIN</vt:lpstr>
      <vt:lpstr>BAB IV</vt:lpstr>
      <vt:lpstr>DAFTAR PUSTAKA</vt:lpstr>
    </vt:vector>
  </TitlesOfParts>
  <Company>Acme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LAPORAN AKHIR PRAKERIN</dc:title>
  <dc:creator>Easy2boot</dc:creator>
  <cp:lastModifiedBy>ACER</cp:lastModifiedBy>
  <cp:revision>10</cp:revision>
  <dcterms:created xsi:type="dcterms:W3CDTF">2019-07-19T00:15:23Z</dcterms:created>
  <dcterms:modified xsi:type="dcterms:W3CDTF">2021-06-12T11:21:11Z</dcterms:modified>
</cp:coreProperties>
</file>